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7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0"/>
    <p:restoredTop sz="96341"/>
  </p:normalViewPr>
  <p:slideViewPr>
    <p:cSldViewPr snapToGrid="0">
      <p:cViewPr varScale="1">
        <p:scale>
          <a:sx n="19" d="100"/>
          <a:sy n="19" d="100"/>
        </p:scale>
        <p:origin x="55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2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64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2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1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3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24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4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2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49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82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05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C056-FAC9-C34A-9F7B-ADAF342BA08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0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16A6E67-24A7-99BC-3C78-A95E518D03E6}"/>
              </a:ext>
            </a:extLst>
          </p:cNvPr>
          <p:cNvSpPr/>
          <p:nvPr/>
        </p:nvSpPr>
        <p:spPr>
          <a:xfrm>
            <a:off x="14067692" y="25392185"/>
            <a:ext cx="6471139" cy="31417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5CE6C46-2F38-89E5-02C0-5FBFB6ED8E71}"/>
              </a:ext>
            </a:extLst>
          </p:cNvPr>
          <p:cNvSpPr>
            <a:spLocks noGrp="1"/>
          </p:cNvSpPr>
          <p:nvPr/>
        </p:nvSpPr>
        <p:spPr>
          <a:xfrm>
            <a:off x="1341243" y="2361382"/>
            <a:ext cx="18701137" cy="1294658"/>
          </a:xfrm>
          <a:prstGeom prst="rect">
            <a:avLst/>
          </a:prstGeom>
        </p:spPr>
        <p:txBody>
          <a:bodyPr vert="horz" lIns="90526" tIns="45263" rIns="90526" bIns="45263" rtlCol="0" anchor="b">
            <a:normAutofit/>
          </a:bodyPr>
          <a:lstStyle>
            <a:lvl1pPr algn="ctr" defTabSz="21599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17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Тема НИР</a:t>
            </a:r>
            <a:endParaRPr lang="en-US" sz="6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E56261-46E4-15B2-54CB-853D7E638D24}"/>
              </a:ext>
            </a:extLst>
          </p:cNvPr>
          <p:cNvSpPr txBox="1"/>
          <p:nvPr/>
        </p:nvSpPr>
        <p:spPr>
          <a:xfrm>
            <a:off x="14393445" y="25944587"/>
            <a:ext cx="5819632" cy="3265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44133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88265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32398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76531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20663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64796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708928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53061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ФИО</a:t>
            </a:r>
          </a:p>
          <a:p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ВУЗ (сокращенное название)</a:t>
            </a:r>
          </a:p>
          <a:p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Телефон 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mail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970" dirty="0">
                <a:solidFill>
                  <a:srgbClr val="5A0F46"/>
                </a:solidFill>
              </a:rPr>
              <a:t> </a:t>
            </a:r>
          </a:p>
          <a:p>
            <a:endParaRPr lang="ru-RU" sz="4849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с двумя скругленными соседними углами 7">
            <a:extLst>
              <a:ext uri="{FF2B5EF4-FFF2-40B4-BE49-F238E27FC236}">
                <a16:creationId xmlns:a16="http://schemas.microsoft.com/office/drawing/2014/main" id="{EB487283-8A9D-C75B-6AEA-E18F4320A54E}"/>
              </a:ext>
            </a:extLst>
          </p:cNvPr>
          <p:cNvSpPr/>
          <p:nvPr/>
        </p:nvSpPr>
        <p:spPr>
          <a:xfrm>
            <a:off x="14067692" y="24880309"/>
            <a:ext cx="6447693" cy="767357"/>
          </a:xfrm>
          <a:prstGeom prst="round2SameRect">
            <a:avLst/>
          </a:prstGeom>
          <a:solidFill>
            <a:srgbClr val="1E79C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bg2"/>
                </a:solidFill>
              </a:rPr>
              <a:t>Автор</a:t>
            </a:r>
          </a:p>
        </p:txBody>
      </p:sp>
    </p:spTree>
    <p:extLst>
      <p:ext uri="{BB962C8B-B14F-4D97-AF65-F5344CB8AC3E}">
        <p14:creationId xmlns:p14="http://schemas.microsoft.com/office/powerpoint/2010/main" val="572492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58</TotalTime>
  <Words>14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exp inkk</dc:creator>
  <cp:lastModifiedBy>Карина</cp:lastModifiedBy>
  <cp:revision>6</cp:revision>
  <dcterms:created xsi:type="dcterms:W3CDTF">2023-08-15T14:22:43Z</dcterms:created>
  <dcterms:modified xsi:type="dcterms:W3CDTF">2024-03-27T07:49:19Z</dcterms:modified>
</cp:coreProperties>
</file>