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9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A3A7D-55E5-42F5-8118-53BD9134FAD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2788E-22D7-4CFF-949D-C717F513C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04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2788E-22D7-4CFF-949D-C717F513C2D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313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2788E-22D7-4CFF-949D-C717F513C2D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27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2788E-22D7-4CFF-949D-C717F513C2D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231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2788E-22D7-4CFF-949D-C717F513C2D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200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2788E-22D7-4CFF-949D-C717F513C2D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207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2788E-22D7-4CFF-949D-C717F513C2D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66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2788E-22D7-4CFF-949D-C717F513C2D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552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2788E-22D7-4CFF-949D-C717F513C2D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915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2788E-22D7-4CFF-949D-C717F513C2D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340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962947-3230-0C65-9AB7-41A856833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2B968D-5B6C-7167-E518-1C72158DF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0D9261-B373-4C9E-CCB0-C998AB1A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402618-1EC4-B9A3-FE8D-E88A42ED5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5BA71F-4CE5-474C-BFFF-6D367BDF2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23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A21D1-C2A8-A49F-1763-DB11E65D7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EAF2D9-CB55-E84E-1788-177A92195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98D655-F752-A2AE-FDC0-18325BE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FA2425-89B3-2876-63ED-C1762FCF3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9B807C-C3FB-1657-AFB4-49D5127C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82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744257-EA04-8711-65D0-A31D81795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514B61-CFAC-54AE-49C2-2E03258F1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E945E7-229A-DD3A-D13D-29CDE9C0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436559-2845-BD0D-4426-EDB217C87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341F32-72CF-9B47-6A7D-941A9986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6A43F9-9CCD-5C98-7CF6-D8E6DB15C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4DDA60-1E69-4CB4-9B40-07C1340CF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88D031-5B46-5861-4F15-B5B6E9F3A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40FD29-C71D-D323-64A9-F8C2742E2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9E8D10-C5AD-C8CD-8D5D-B053EB7D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87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F2F494-8E1D-430B-7233-5CAFF26B3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1C8602-7C2E-A8B9-9AAD-C4923CD88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EFB092-AFEB-4D2D-6525-DB48BDCB5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6ABD59-488E-A41B-9E07-95F68509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5CC8AA-870A-13EE-7894-0AA3FDC26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99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D9B90-AB2B-31CE-31D1-18ABC5A71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B5F412-A735-3371-3123-920623D154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E620A0-778C-0685-3E34-B3B5B9E34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DF845F-B2FE-7DD3-E27C-AFFD7952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27A362-C84D-0690-E5F5-3DABBE02D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7D25DF-30D4-2CB2-7341-3FD359C0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53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483F42-1215-6911-0911-EF252E07F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9AB9A5-24EC-8D03-49F1-1FB5D5E8C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2D2B2A-44E2-28AF-C566-CF50C4CD5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EC8246E-B8F9-E8E7-FA0C-A2210570E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A7CE58E-FAF4-5D55-0FB6-187844D47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3E55B5-5EA2-EB13-0D2C-D139A8BA7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725573-620B-E6D8-93B2-36175F552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22A0D59-F5EE-5397-F26D-F703CDDB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80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6BD01B-FCB7-05DD-9D5E-489C841CA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E70882-7629-E6A6-48BB-A87EC932D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1274C4D-5248-D18E-630D-140D02B72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63FD88D-EB87-3362-49D4-742325FDC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5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B7C371-66D8-28F9-3A47-F353ABCB2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B0F6683-D34F-45A8-E1C0-E37680CB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E36D2E1-14F1-E9D3-7FA0-471D88797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09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BFE7E-ADBB-AC17-AC79-1F2D00495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32049D-E46B-AFA5-6563-FA81557FF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070816-E50A-DA82-C012-725114A52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A22BF8-114B-0419-5669-184750365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8E25BE-3874-DED9-53D6-27469F341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ED4E58-2B71-987C-44D1-7B10D6CF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01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A21EE-8D66-6589-5C33-B302B2746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F7ECCD-24D6-D1F4-7605-BFA222896C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CED8DB-79A9-C200-DA03-FF8B6F6E6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4AAEA1-B16B-22B4-DC7E-DFF50050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9C44-7D09-654E-B638-3B46127C8B5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DDDEDB-27F2-8DE5-A3BE-87A0E2ECE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85D991-2CE7-7CDD-9966-5C880AA2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27C3F-793C-20C0-0E6C-3697E4B58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B3082E-4C91-3DEB-DE2C-2AEBED0F6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FE9A4F-148D-216A-D2C5-01426E702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E9C44-7D09-654E-B638-3B46127C8B5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66E771-0709-3DA6-1D72-32388EE4C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E25F2C-F26D-7C54-F146-5CBC1A81A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6F117-E6AD-8F40-953E-A860868DB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7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C98705-155D-C166-CC36-A7000DF9C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427" y="4290471"/>
            <a:ext cx="9144000" cy="1710741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/>
              <a:t>ФИО</a:t>
            </a:r>
          </a:p>
          <a:p>
            <a:pPr algn="l"/>
            <a:r>
              <a:rPr lang="ru-RU" dirty="0"/>
              <a:t>Студент/Аспирант/Сотрудник</a:t>
            </a:r>
          </a:p>
          <a:p>
            <a:pPr algn="l"/>
            <a:r>
              <a:rPr lang="ru-RU" dirty="0"/>
              <a:t>Организация/ВУЗ (сокращенно)</a:t>
            </a:r>
          </a:p>
          <a:p>
            <a:pPr algn="l"/>
            <a:r>
              <a:rPr lang="ru-RU" dirty="0"/>
              <a:t>Город</a:t>
            </a:r>
          </a:p>
          <a:p>
            <a:pPr algn="l"/>
            <a:r>
              <a:rPr lang="ru-RU" dirty="0"/>
              <a:t>Телефон</a:t>
            </a:r>
          </a:p>
          <a:p>
            <a:pPr algn="l"/>
            <a:r>
              <a:rPr lang="en" dirty="0"/>
              <a:t>Email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23B8BA-D72C-4721-AC4B-9B5813F95CCF}"/>
              </a:ext>
            </a:extLst>
          </p:cNvPr>
          <p:cNvSpPr txBox="1"/>
          <p:nvPr/>
        </p:nvSpPr>
        <p:spPr>
          <a:xfrm>
            <a:off x="450884" y="2421630"/>
            <a:ext cx="5502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ТЕМА РАБОТЫ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2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B5BB1E-5A81-442D-A1FA-2D49B73A9527}"/>
              </a:ext>
            </a:extLst>
          </p:cNvPr>
          <p:cNvSpPr txBox="1"/>
          <p:nvPr/>
        </p:nvSpPr>
        <p:spPr>
          <a:xfrm>
            <a:off x="1148335" y="275343"/>
            <a:ext cx="5502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Заголовок 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45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B5BB1E-5A81-442D-A1FA-2D49B73A9527}"/>
              </a:ext>
            </a:extLst>
          </p:cNvPr>
          <p:cNvSpPr txBox="1"/>
          <p:nvPr/>
        </p:nvSpPr>
        <p:spPr>
          <a:xfrm>
            <a:off x="1148335" y="275343"/>
            <a:ext cx="5502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Заголовок 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79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B5BB1E-5A81-442D-A1FA-2D49B73A9527}"/>
              </a:ext>
            </a:extLst>
          </p:cNvPr>
          <p:cNvSpPr txBox="1"/>
          <p:nvPr/>
        </p:nvSpPr>
        <p:spPr>
          <a:xfrm>
            <a:off x="1148335" y="275343"/>
            <a:ext cx="5502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Заголовок 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91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B5BB1E-5A81-442D-A1FA-2D49B73A9527}"/>
              </a:ext>
            </a:extLst>
          </p:cNvPr>
          <p:cNvSpPr txBox="1"/>
          <p:nvPr/>
        </p:nvSpPr>
        <p:spPr>
          <a:xfrm>
            <a:off x="1148335" y="275343"/>
            <a:ext cx="5502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Заголовок 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928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B5BB1E-5A81-442D-A1FA-2D49B73A9527}"/>
              </a:ext>
            </a:extLst>
          </p:cNvPr>
          <p:cNvSpPr txBox="1"/>
          <p:nvPr/>
        </p:nvSpPr>
        <p:spPr>
          <a:xfrm>
            <a:off x="1148335" y="275343"/>
            <a:ext cx="5502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Заголовок 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70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B5BB1E-5A81-442D-A1FA-2D49B73A9527}"/>
              </a:ext>
            </a:extLst>
          </p:cNvPr>
          <p:cNvSpPr txBox="1"/>
          <p:nvPr/>
        </p:nvSpPr>
        <p:spPr>
          <a:xfrm>
            <a:off x="1148335" y="275343"/>
            <a:ext cx="5502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Заголовок 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22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B5BB1E-5A81-442D-A1FA-2D49B73A9527}"/>
              </a:ext>
            </a:extLst>
          </p:cNvPr>
          <p:cNvSpPr txBox="1"/>
          <p:nvPr/>
        </p:nvSpPr>
        <p:spPr>
          <a:xfrm>
            <a:off x="1148335" y="275343"/>
            <a:ext cx="5502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Заголовок 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46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B5BB1E-5A81-442D-A1FA-2D49B73A9527}"/>
              </a:ext>
            </a:extLst>
          </p:cNvPr>
          <p:cNvSpPr txBox="1"/>
          <p:nvPr/>
        </p:nvSpPr>
        <p:spPr>
          <a:xfrm>
            <a:off x="1148335" y="275343"/>
            <a:ext cx="5502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Заголовок 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84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B5BB1E-5A81-442D-A1FA-2D49B73A9527}"/>
              </a:ext>
            </a:extLst>
          </p:cNvPr>
          <p:cNvSpPr txBox="1"/>
          <p:nvPr/>
        </p:nvSpPr>
        <p:spPr>
          <a:xfrm>
            <a:off x="1148335" y="275343"/>
            <a:ext cx="5502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Заголовок 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7735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35</Words>
  <Application>Microsoft Office PowerPoint</Application>
  <PresentationFormat>Широкоэкранный</PresentationFormat>
  <Paragraphs>25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эффективности использования погонажных герметиков в строительстве</dc:title>
  <dc:creator>Microsoft Office User</dc:creator>
  <cp:lastModifiedBy>Карина</cp:lastModifiedBy>
  <cp:revision>4</cp:revision>
  <dcterms:created xsi:type="dcterms:W3CDTF">2024-03-21T12:49:33Z</dcterms:created>
  <dcterms:modified xsi:type="dcterms:W3CDTF">2024-03-27T12:34:32Z</dcterms:modified>
</cp:coreProperties>
</file>